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ald McKay" userId="bf36a3785c8ca85f" providerId="LiveId" clId="{5EC3FA07-C318-4C94-8B8B-AF14F39D134D}"/>
    <pc:docChg chg="custSel modSld modNotesMaster">
      <pc:chgData name="Donald McKay" userId="bf36a3785c8ca85f" providerId="LiveId" clId="{5EC3FA07-C318-4C94-8B8B-AF14F39D134D}" dt="2025-01-06T15:10:27.398" v="84"/>
      <pc:docMkLst>
        <pc:docMk/>
      </pc:docMkLst>
      <pc:sldChg chg="modSp mod">
        <pc:chgData name="Donald McKay" userId="bf36a3785c8ca85f" providerId="LiveId" clId="{5EC3FA07-C318-4C94-8B8B-AF14F39D134D}" dt="2025-01-06T15:10:11.794" v="83" actId="20577"/>
        <pc:sldMkLst>
          <pc:docMk/>
          <pc:sldMk cId="0" sldId="257"/>
        </pc:sldMkLst>
        <pc:spChg chg="mod">
          <ac:chgData name="Donald McKay" userId="bf36a3785c8ca85f" providerId="LiveId" clId="{5EC3FA07-C318-4C94-8B8B-AF14F39D134D}" dt="2025-01-06T15:10:11.794" v="83" actId="20577"/>
          <ac:spMkLst>
            <pc:docMk/>
            <pc:sldMk cId="0" sldId="257"/>
            <ac:spMk id="4101" creationId="{F71FA162-DBA3-EBFA-E146-A5B510FE1E6D}"/>
          </ac:spMkLst>
        </pc:spChg>
        <pc:spChg chg="mod">
          <ac:chgData name="Donald McKay" userId="bf36a3785c8ca85f" providerId="LiveId" clId="{5EC3FA07-C318-4C94-8B8B-AF14F39D134D}" dt="2025-01-06T15:07:12.664" v="0" actId="14100"/>
          <ac:spMkLst>
            <pc:docMk/>
            <pc:sldMk cId="0" sldId="257"/>
            <ac:spMk id="4103" creationId="{7855F50A-778A-D387-6041-BFC57FEE3D5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02BE026-B5D1-EC8E-5AD5-6DBA076CD8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B3BDCB-6400-725C-A6B8-08D65D6C56A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C20E6AA6-9222-4606-BA68-443F9C80CEF9}" type="datetimeFigureOut">
              <a:rPr lang="en-CA"/>
              <a:pPr>
                <a:defRPr/>
              </a:pPr>
              <a:t>2025-01-06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4C9EBE9-848E-A066-48CC-040DA6EC047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42C9C69-79C6-6C12-93CB-EBBF74021D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994488-6A97-F2C8-C569-4D0161B6882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27DE2-14A8-32F6-BA89-A786F238F8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76FE26EA-6DC0-43E9-8E9C-8BCA1F49433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9B1CA997-0752-8F4D-9413-8014DCA1C9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E75CAFF4-C35A-ED47-4A08-E3AE7006D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913A29CD-839B-E9BF-E8F3-17F2DD000E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0CA282-883F-43D4-92D5-1E8DE67CB96D}" type="slidenum">
              <a:rPr lang="en-CA" altLang="en-US" smtClean="0"/>
              <a:pPr/>
              <a:t>2</a:t>
            </a:fld>
            <a:endParaRPr lang="en-CA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A68AC-259D-DCEE-9D5E-A7B921F4B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975A7-83F5-424D-BCF1-BC4BCFD3B5F7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502E9-7CAF-0104-C6CD-E12FBC41F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E3273-CC1D-3384-BC40-FEEAAE85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2A9A8-4680-4B14-950A-3B3A36FD46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615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CD991-3DAC-333F-8A38-7776D62BA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79443-7F82-4F15-87DD-91E6328E3E08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C1F75-1D18-E5C3-BEDF-8C2F16457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E9A08-EA0D-B5E6-CCB8-714A910E8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7AF6A-8D06-46C0-BE46-7C0F2EC08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3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10E5E-6320-5E0F-21D2-FB6BB96A5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1EDD8-B011-4E75-9C65-D79EA331B414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983BC-FF83-2420-6621-F30572912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08084-7230-08B5-79F1-054A91F30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F0ECE-298F-4E58-8C6A-B934FA8A16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73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6E849-50B2-5E6A-9CA0-1A0A5A45C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78A6D-7C58-4C17-8C8F-9D01B043025F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6D049-2B89-2AA5-127D-3BCDB6C76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32E60-CB8D-81B6-9864-427C40889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8E880-BE42-4D3B-AEB6-0681F5CA48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6161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63FAE-4039-A20A-83DD-40D8C2D06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001B9-05FD-43C2-A772-0C03028A525D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2D140-2AD7-B4BA-48B7-7894963D8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D495F-F22A-6BA6-8B2F-B7DFB7B92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82384-77DD-4097-B9DD-B144C892E3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554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BEF04E3-8023-4869-4F54-E83A51512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CBA4C-4EF9-4328-BF9B-A8C333D285ED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234651-179E-4865-962D-ECC75B23C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AF574D-EA11-B023-89E4-1B45F6EFD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02EDF-8E26-43E3-AACC-29A61BA77B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661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7CB305C-5EFE-D7CA-11A1-5DB24BCD3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E0843-CF61-4E1F-86CE-298EF27C21B5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A1CC49A-C5F0-AA75-B6DD-B6510ED18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D482D52-262C-A2AF-51C5-99963B07E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F1E49-551E-40E6-AD58-B875F399A4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88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494A309-9D33-9786-98BC-6AF9405D7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2E91D-A42F-4F2B-83C5-6ACE23AD30EC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FFD84E9-5425-46C2-06FB-8A6FBF008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41FE8BA-6364-7A49-7099-933FECCB1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F1AD1-91C3-473C-BB14-5DDB735DBB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0903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4853B94-C38C-CE20-B165-D4CE1F437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D8FFA-8356-4769-876C-A50FC1528D89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E496BEF-D139-8232-C94A-5A732A74E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400C8A0-3532-5722-0059-910E07CC0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F9AA8-8CFF-4756-9357-113357C41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664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A218C4-FC69-6776-7878-BFF60A540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8F44B-C314-4273-98D3-E5584F8C6CD8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209921B-EC99-9EEA-6E37-9D7258859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F8BFAA2-6D40-07DD-95E4-8ED0E85C9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04BC6-088A-4994-B053-807773D537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4814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D1C5EDD-2CDF-4EBA-1B59-FBB8AA69E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775F9-9723-4DEA-B0C1-D5F17A9338E0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610355-F73C-07B1-A961-4D8F992A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EC1B94-D29D-B144-F178-DFC5B6243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E48D9-B785-47DE-94A2-7016A16D84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981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67F7026-D4CC-BF2E-2F67-9D25068D672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60193CE-4993-7687-5B4C-15D8715E6A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95142-AD71-0C71-AF68-8A09052138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D60DD9-962C-4E0D-BCB8-DF5BD802CC78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7CCB5-753D-BAF3-5494-C556CA716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8B78A-B061-1766-D669-E8EC375224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263F07F-FE4C-4C0B-A2E8-687FB46A33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712">
            <a:extLst>
              <a:ext uri="{FF2B5EF4-FFF2-40B4-BE49-F238E27FC236}">
                <a16:creationId xmlns:a16="http://schemas.microsoft.com/office/drawing/2014/main" id="{3602D612-FE91-15D1-58F2-1C0DBB508FA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055100" cy="6858000"/>
            <a:chOff x="88900" y="-914400"/>
            <a:chExt cx="9055100" cy="7772400"/>
          </a:xfrm>
        </p:grpSpPr>
        <p:grpSp>
          <p:nvGrpSpPr>
            <p:cNvPr id="3075" name="Group 238">
              <a:extLst>
                <a:ext uri="{FF2B5EF4-FFF2-40B4-BE49-F238E27FC236}">
                  <a16:creationId xmlns:a16="http://schemas.microsoft.com/office/drawing/2014/main" id="{6983E292-FD47-A7DF-23A4-97EC2680FE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07225" y="2609850"/>
              <a:ext cx="2054225" cy="3492500"/>
              <a:chOff x="25149765" y="22487818"/>
              <a:chExt cx="2054000" cy="3493245"/>
            </a:xfrm>
          </p:grpSpPr>
          <p:grpSp>
            <p:nvGrpSpPr>
              <p:cNvPr id="3138" name="Group 239">
                <a:extLst>
                  <a:ext uri="{FF2B5EF4-FFF2-40B4-BE49-F238E27FC236}">
                    <a16:creationId xmlns:a16="http://schemas.microsoft.com/office/drawing/2014/main" id="{0FFFB4D0-EAA7-87EB-85DD-A7D41CEBC6D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190000">
                <a:off x="23512426" y="24125151"/>
                <a:ext cx="3303990" cy="29323"/>
                <a:chOff x="23512446" y="24123964"/>
                <a:chExt cx="3303990" cy="29323"/>
              </a:xfrm>
            </p:grpSpPr>
            <p:sp>
              <p:nvSpPr>
                <p:cNvPr id="3159" name="Rectangle 240" hidden="1">
                  <a:extLst>
                    <a:ext uri="{FF2B5EF4-FFF2-40B4-BE49-F238E27FC236}">
                      <a16:creationId xmlns:a16="http://schemas.microsoft.com/office/drawing/2014/main" id="{00A105AE-7AC7-D72D-1747-8BD75017A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12446" y="24124048"/>
                  <a:ext cx="3303990" cy="29239"/>
                </a:xfrm>
                <a:prstGeom prst="rect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0" name="Oval 241">
                  <a:extLst>
                    <a:ext uri="{FF2B5EF4-FFF2-40B4-BE49-F238E27FC236}">
                      <a16:creationId xmlns:a16="http://schemas.microsoft.com/office/drawing/2014/main" id="{0246A82F-8B20-B3AD-4DBB-D802D38E49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12562" y="24124131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1" name="Oval 242">
                  <a:extLst>
                    <a:ext uri="{FF2B5EF4-FFF2-40B4-BE49-F238E27FC236}">
                      <a16:creationId xmlns:a16="http://schemas.microsoft.com/office/drawing/2014/main" id="{52FC3946-BB19-28C1-A543-5D7332753C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614814" y="2412412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2" name="Oval 243">
                  <a:extLst>
                    <a:ext uri="{FF2B5EF4-FFF2-40B4-BE49-F238E27FC236}">
                      <a16:creationId xmlns:a16="http://schemas.microsoft.com/office/drawing/2014/main" id="{0E237980-10A6-92D2-BC01-836CAB51B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717072" y="24124122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3" name="Oval 244">
                  <a:extLst>
                    <a:ext uri="{FF2B5EF4-FFF2-40B4-BE49-F238E27FC236}">
                      <a16:creationId xmlns:a16="http://schemas.microsoft.com/office/drawing/2014/main" id="{DD3C32FD-7EEF-7785-5E70-F980FE101B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819323" y="24124114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4" name="Oval 245">
                  <a:extLst>
                    <a:ext uri="{FF2B5EF4-FFF2-40B4-BE49-F238E27FC236}">
                      <a16:creationId xmlns:a16="http://schemas.microsoft.com/office/drawing/2014/main" id="{0205B2F5-0D01-2510-C9E6-FD971BD6C8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921576" y="24124112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5" name="Oval 246">
                  <a:extLst>
                    <a:ext uri="{FF2B5EF4-FFF2-40B4-BE49-F238E27FC236}">
                      <a16:creationId xmlns:a16="http://schemas.microsoft.com/office/drawing/2014/main" id="{55E73000-EFDE-9BFD-E4E3-086400147D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23831" y="24124106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6" name="Oval 247">
                  <a:extLst>
                    <a:ext uri="{FF2B5EF4-FFF2-40B4-BE49-F238E27FC236}">
                      <a16:creationId xmlns:a16="http://schemas.microsoft.com/office/drawing/2014/main" id="{5FFC1F2C-EDED-1459-9E95-02CD966A81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126085" y="2412409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7" name="Oval 248">
                  <a:extLst>
                    <a:ext uri="{FF2B5EF4-FFF2-40B4-BE49-F238E27FC236}">
                      <a16:creationId xmlns:a16="http://schemas.microsoft.com/office/drawing/2014/main" id="{8C6E82B2-7815-AAA6-6737-D89D78A581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228342" y="24124094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8" name="Oval 249">
                  <a:extLst>
                    <a:ext uri="{FF2B5EF4-FFF2-40B4-BE49-F238E27FC236}">
                      <a16:creationId xmlns:a16="http://schemas.microsoft.com/office/drawing/2014/main" id="{B4E0D22A-41D3-5841-482F-E976ABF7B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330594" y="24124090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9" name="Oval 250">
                  <a:extLst>
                    <a:ext uri="{FF2B5EF4-FFF2-40B4-BE49-F238E27FC236}">
                      <a16:creationId xmlns:a16="http://schemas.microsoft.com/office/drawing/2014/main" id="{2CCC3343-129D-22A0-3236-DED917DC85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432852" y="2412408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0" name="Oval 251">
                  <a:extLst>
                    <a:ext uri="{FF2B5EF4-FFF2-40B4-BE49-F238E27FC236}">
                      <a16:creationId xmlns:a16="http://schemas.microsoft.com/office/drawing/2014/main" id="{C3820EA6-9FE3-30BB-A308-6B5342540E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35105" y="2412407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1" name="Oval 252">
                  <a:extLst>
                    <a:ext uri="{FF2B5EF4-FFF2-40B4-BE49-F238E27FC236}">
                      <a16:creationId xmlns:a16="http://schemas.microsoft.com/office/drawing/2014/main" id="{FB4D6DD0-97B6-3CC5-3234-7EBA5422AE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637360" y="24124075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2" name="Oval 253">
                  <a:extLst>
                    <a:ext uri="{FF2B5EF4-FFF2-40B4-BE49-F238E27FC236}">
                      <a16:creationId xmlns:a16="http://schemas.microsoft.com/office/drawing/2014/main" id="{30984261-CCD9-419E-B223-E8CEA7B5E5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739613" y="24124071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3" name="Oval 254">
                  <a:extLst>
                    <a:ext uri="{FF2B5EF4-FFF2-40B4-BE49-F238E27FC236}">
                      <a16:creationId xmlns:a16="http://schemas.microsoft.com/office/drawing/2014/main" id="{88C99C29-426D-1E3D-9507-1DF14A0C7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841865" y="24124060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4" name="Oval 255">
                  <a:extLst>
                    <a:ext uri="{FF2B5EF4-FFF2-40B4-BE49-F238E27FC236}">
                      <a16:creationId xmlns:a16="http://schemas.microsoft.com/office/drawing/2014/main" id="{25741FA0-D419-6C09-3E1C-415273069C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944122" y="24124059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5" name="Oval 256">
                  <a:extLst>
                    <a:ext uri="{FF2B5EF4-FFF2-40B4-BE49-F238E27FC236}">
                      <a16:creationId xmlns:a16="http://schemas.microsoft.com/office/drawing/2014/main" id="{6CA3F97B-7B33-E0CA-08CE-0C2194635D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46374" y="24124056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6" name="Oval 257">
                  <a:extLst>
                    <a:ext uri="{FF2B5EF4-FFF2-40B4-BE49-F238E27FC236}">
                      <a16:creationId xmlns:a16="http://schemas.microsoft.com/office/drawing/2014/main" id="{7381E7BB-477B-F2DC-D293-D9C9023519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148630" y="2412404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7" name="Oval 258">
                  <a:extLst>
                    <a:ext uri="{FF2B5EF4-FFF2-40B4-BE49-F238E27FC236}">
                      <a16:creationId xmlns:a16="http://schemas.microsoft.com/office/drawing/2014/main" id="{3AAF3A69-E2B0-B1AE-6C2E-CA4B6C39D0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250884" y="24124042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8" name="Oval 259">
                  <a:extLst>
                    <a:ext uri="{FF2B5EF4-FFF2-40B4-BE49-F238E27FC236}">
                      <a16:creationId xmlns:a16="http://schemas.microsoft.com/office/drawing/2014/main" id="{BFC12357-3B9F-123F-0708-A3B102C2DB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353140" y="2412403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9" name="Oval 260">
                  <a:extLst>
                    <a:ext uri="{FF2B5EF4-FFF2-40B4-BE49-F238E27FC236}">
                      <a16:creationId xmlns:a16="http://schemas.microsoft.com/office/drawing/2014/main" id="{C22789F3-3BA3-BB04-455D-12EAE8E02E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455393" y="24124034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0" name="Oval 261">
                  <a:extLst>
                    <a:ext uri="{FF2B5EF4-FFF2-40B4-BE49-F238E27FC236}">
                      <a16:creationId xmlns:a16="http://schemas.microsoft.com/office/drawing/2014/main" id="{DBB39B56-401B-AA25-7E0A-E4FC135BB8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557644" y="24124025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1" name="Oval 262">
                  <a:extLst>
                    <a:ext uri="{FF2B5EF4-FFF2-40B4-BE49-F238E27FC236}">
                      <a16:creationId xmlns:a16="http://schemas.microsoft.com/office/drawing/2014/main" id="{80C2186A-4F0F-1371-00A4-B087D374AE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659902" y="24124022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2" name="Oval 263">
                  <a:extLst>
                    <a:ext uri="{FF2B5EF4-FFF2-40B4-BE49-F238E27FC236}">
                      <a16:creationId xmlns:a16="http://schemas.microsoft.com/office/drawing/2014/main" id="{D3F7A8CC-D8EC-35E3-275D-85B86B0816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762156" y="2412401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3" name="Oval 264">
                  <a:extLst>
                    <a:ext uri="{FF2B5EF4-FFF2-40B4-BE49-F238E27FC236}">
                      <a16:creationId xmlns:a16="http://schemas.microsoft.com/office/drawing/2014/main" id="{A10D21CF-1D21-EE7F-A3B5-B25ABCFCF5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864411" y="24124016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4" name="Oval 265">
                  <a:extLst>
                    <a:ext uri="{FF2B5EF4-FFF2-40B4-BE49-F238E27FC236}">
                      <a16:creationId xmlns:a16="http://schemas.microsoft.com/office/drawing/2014/main" id="{AA61F82A-7C24-84DE-A5A7-E1F08746C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966663" y="24124005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5" name="Oval 266">
                  <a:extLst>
                    <a:ext uri="{FF2B5EF4-FFF2-40B4-BE49-F238E27FC236}">
                      <a16:creationId xmlns:a16="http://schemas.microsoft.com/office/drawing/2014/main" id="{61C4A486-9AC1-F4A4-B76B-04B11208D3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068924" y="24124001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6" name="Oval 267">
                  <a:extLst>
                    <a:ext uri="{FF2B5EF4-FFF2-40B4-BE49-F238E27FC236}">
                      <a16:creationId xmlns:a16="http://schemas.microsoft.com/office/drawing/2014/main" id="{2C145643-CFB2-4BD2-D01C-8895435B6F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171175" y="24123997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7" name="Oval 268">
                  <a:extLst>
                    <a:ext uri="{FF2B5EF4-FFF2-40B4-BE49-F238E27FC236}">
                      <a16:creationId xmlns:a16="http://schemas.microsoft.com/office/drawing/2014/main" id="{3ABC1E54-5B13-1FC0-3170-006FFF8E9B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273429" y="24123989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8" name="Oval 269">
                  <a:extLst>
                    <a:ext uri="{FF2B5EF4-FFF2-40B4-BE49-F238E27FC236}">
                      <a16:creationId xmlns:a16="http://schemas.microsoft.com/office/drawing/2014/main" id="{18292DAE-DACC-3B10-DF99-DD927F272E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375684" y="2412398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9" name="Oval 270">
                  <a:extLst>
                    <a:ext uri="{FF2B5EF4-FFF2-40B4-BE49-F238E27FC236}">
                      <a16:creationId xmlns:a16="http://schemas.microsoft.com/office/drawing/2014/main" id="{7DE28FAA-E9DF-2BC1-98CA-CAA9264844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477937" y="24123981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90" name="Oval 271">
                  <a:extLst>
                    <a:ext uri="{FF2B5EF4-FFF2-40B4-BE49-F238E27FC236}">
                      <a16:creationId xmlns:a16="http://schemas.microsoft.com/office/drawing/2014/main" id="{63BB1CE1-BCE4-E22C-E846-4B65E5AC58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80194" y="2412397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91" name="Oval 272">
                  <a:extLst>
                    <a:ext uri="{FF2B5EF4-FFF2-40B4-BE49-F238E27FC236}">
                      <a16:creationId xmlns:a16="http://schemas.microsoft.com/office/drawing/2014/main" id="{FA9CEE5A-9523-2965-8979-D34856161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82445" y="2412396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92" name="Oval 273">
                  <a:extLst>
                    <a:ext uri="{FF2B5EF4-FFF2-40B4-BE49-F238E27FC236}">
                      <a16:creationId xmlns:a16="http://schemas.microsoft.com/office/drawing/2014/main" id="{18A4F2DC-CAB2-695E-D17A-4E6631BE6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784702" y="24123964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3139" name="Group 274">
                <a:extLst>
                  <a:ext uri="{FF2B5EF4-FFF2-40B4-BE49-F238E27FC236}">
                    <a16:creationId xmlns:a16="http://schemas.microsoft.com/office/drawing/2014/main" id="{74A954A5-D974-0E21-9504-FDEFA88C807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80000">
                <a:off x="25258998" y="25827620"/>
                <a:ext cx="1697578" cy="37289"/>
                <a:chOff x="25258985" y="25827623"/>
                <a:chExt cx="1697578" cy="37289"/>
              </a:xfrm>
            </p:grpSpPr>
            <p:sp>
              <p:nvSpPr>
                <p:cNvPr id="3141" name="Rectangle 275" hidden="1">
                  <a:extLst>
                    <a:ext uri="{FF2B5EF4-FFF2-40B4-BE49-F238E27FC236}">
                      <a16:creationId xmlns:a16="http://schemas.microsoft.com/office/drawing/2014/main" id="{6BB7D40F-97D7-E27B-A97D-C9D038170D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258985" y="25831951"/>
                  <a:ext cx="1697578" cy="28059"/>
                </a:xfrm>
                <a:prstGeom prst="rect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42" name="Oval 276">
                  <a:extLst>
                    <a:ext uri="{FF2B5EF4-FFF2-40B4-BE49-F238E27FC236}">
                      <a16:creationId xmlns:a16="http://schemas.microsoft.com/office/drawing/2014/main" id="{E0378D6A-619B-838E-CB7E-A7F682A10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259059" y="25827623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43" name="Oval 277">
                  <a:extLst>
                    <a:ext uri="{FF2B5EF4-FFF2-40B4-BE49-F238E27FC236}">
                      <a16:creationId xmlns:a16="http://schemas.microsoft.com/office/drawing/2014/main" id="{64A055E3-E73E-8C76-6404-CDF421560F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363196" y="25828165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44" name="Oval 278">
                  <a:extLst>
                    <a:ext uri="{FF2B5EF4-FFF2-40B4-BE49-F238E27FC236}">
                      <a16:creationId xmlns:a16="http://schemas.microsoft.com/office/drawing/2014/main" id="{26D39614-212A-6EE7-F855-F8ACB54DC8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467333" y="25828703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45" name="Oval 279">
                  <a:extLst>
                    <a:ext uri="{FF2B5EF4-FFF2-40B4-BE49-F238E27FC236}">
                      <a16:creationId xmlns:a16="http://schemas.microsoft.com/office/drawing/2014/main" id="{FA506B5B-0113-EB6A-69EA-67CA1267C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571470" y="25829248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46" name="Oval 280">
                  <a:extLst>
                    <a:ext uri="{FF2B5EF4-FFF2-40B4-BE49-F238E27FC236}">
                      <a16:creationId xmlns:a16="http://schemas.microsoft.com/office/drawing/2014/main" id="{3BA7FD83-FFB7-9734-7668-0E6B876AD4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675604" y="25829787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47" name="Oval 281">
                  <a:extLst>
                    <a:ext uri="{FF2B5EF4-FFF2-40B4-BE49-F238E27FC236}">
                      <a16:creationId xmlns:a16="http://schemas.microsoft.com/office/drawing/2014/main" id="{425AF766-2511-374F-95F0-A394CBB480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779739" y="25830325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48" name="Oval 282">
                  <a:extLst>
                    <a:ext uri="{FF2B5EF4-FFF2-40B4-BE49-F238E27FC236}">
                      <a16:creationId xmlns:a16="http://schemas.microsoft.com/office/drawing/2014/main" id="{6626D790-156B-4467-8323-FC9BF4158B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883872" y="25830869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49" name="Oval 283">
                  <a:extLst>
                    <a:ext uri="{FF2B5EF4-FFF2-40B4-BE49-F238E27FC236}">
                      <a16:creationId xmlns:a16="http://schemas.microsoft.com/office/drawing/2014/main" id="{550CF273-74A9-9064-5132-11CDA132BC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988009" y="25831411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0" name="Oval 284">
                  <a:extLst>
                    <a:ext uri="{FF2B5EF4-FFF2-40B4-BE49-F238E27FC236}">
                      <a16:creationId xmlns:a16="http://schemas.microsoft.com/office/drawing/2014/main" id="{5675E87C-B03B-26E1-E1E2-4B69F4E14D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092146" y="25831951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1" name="Oval 285">
                  <a:extLst>
                    <a:ext uri="{FF2B5EF4-FFF2-40B4-BE49-F238E27FC236}">
                      <a16:creationId xmlns:a16="http://schemas.microsoft.com/office/drawing/2014/main" id="{805C42BD-FFCA-471F-C179-29BCC3EB13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196283" y="25832492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2" name="Oval 286">
                  <a:extLst>
                    <a:ext uri="{FF2B5EF4-FFF2-40B4-BE49-F238E27FC236}">
                      <a16:creationId xmlns:a16="http://schemas.microsoft.com/office/drawing/2014/main" id="{F398BCA4-6DC4-A32D-F0FC-7152591845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300417" y="25833033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3" name="Oval 287">
                  <a:extLst>
                    <a:ext uri="{FF2B5EF4-FFF2-40B4-BE49-F238E27FC236}">
                      <a16:creationId xmlns:a16="http://schemas.microsoft.com/office/drawing/2014/main" id="{92A25614-79B5-1F93-3112-A34AEB9F6A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404553" y="25833575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4" name="Oval 288">
                  <a:extLst>
                    <a:ext uri="{FF2B5EF4-FFF2-40B4-BE49-F238E27FC236}">
                      <a16:creationId xmlns:a16="http://schemas.microsoft.com/office/drawing/2014/main" id="{041750A4-EB47-CDC3-54C6-D0F8C016ED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508689" y="25834115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5" name="Oval 289">
                  <a:extLst>
                    <a:ext uri="{FF2B5EF4-FFF2-40B4-BE49-F238E27FC236}">
                      <a16:creationId xmlns:a16="http://schemas.microsoft.com/office/drawing/2014/main" id="{B06DC23D-0293-6DE1-C4BC-5939AB48A9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612824" y="25834655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6" name="Oval 290">
                  <a:extLst>
                    <a:ext uri="{FF2B5EF4-FFF2-40B4-BE49-F238E27FC236}">
                      <a16:creationId xmlns:a16="http://schemas.microsoft.com/office/drawing/2014/main" id="{A1D82654-8FD2-E9FC-568B-7CCBDCA4840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716961" y="25835197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7" name="Oval 291">
                  <a:extLst>
                    <a:ext uri="{FF2B5EF4-FFF2-40B4-BE49-F238E27FC236}">
                      <a16:creationId xmlns:a16="http://schemas.microsoft.com/office/drawing/2014/main" id="{A9558C23-4D71-080E-AF23-7DDA6E0B45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821095" y="25835738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8" name="Oval 292">
                  <a:extLst>
                    <a:ext uri="{FF2B5EF4-FFF2-40B4-BE49-F238E27FC236}">
                      <a16:creationId xmlns:a16="http://schemas.microsoft.com/office/drawing/2014/main" id="{91923924-1AFA-2CED-A05B-A9F99D36BD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925234" y="25836276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3140" name="AutoShape 293">
                <a:extLst>
                  <a:ext uri="{FF2B5EF4-FFF2-40B4-BE49-F238E27FC236}">
                    <a16:creationId xmlns:a16="http://schemas.microsoft.com/office/drawing/2014/main" id="{8F8E7B0E-25D1-1FC0-4EF1-195FB15645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610000" flipH="1" flipV="1">
                <a:off x="26779427" y="25556725"/>
                <a:ext cx="424338" cy="424338"/>
              </a:xfrm>
              <a:prstGeom prst="triangle">
                <a:avLst>
                  <a:gd name="adj" fmla="val 50000"/>
                </a:avLst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052" name="Text Box 294">
              <a:extLst>
                <a:ext uri="{FF2B5EF4-FFF2-40B4-BE49-F238E27FC236}">
                  <a16:creationId xmlns:a16="http://schemas.microsoft.com/office/drawing/2014/main" id="{FE193E8E-C483-1150-96D4-94A2CB8B1B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900" y="-813647"/>
              <a:ext cx="2540000" cy="7657253"/>
            </a:xfrm>
            <a:prstGeom prst="rect">
              <a:avLst/>
            </a:prstGeom>
            <a:solidFill>
              <a:srgbClr val="FFFFFF"/>
            </a:solidFill>
            <a:ln w="0" algn="in">
              <a:noFill/>
              <a:miter lim="800000"/>
              <a:headEnd/>
              <a:tailEnd/>
            </a:ln>
          </p:spPr>
          <p:txBody>
            <a:bodyPr lIns="36195" tIns="36195" rIns="36195" bIns="36195"/>
            <a:lstStyle/>
            <a:p>
              <a:pPr eaLnBrk="1" hangingPunct="1">
                <a:spcAft>
                  <a:spcPts val="900"/>
                </a:spcAft>
                <a:defRPr/>
              </a:pPr>
              <a:r>
                <a:rPr lang="fr-CA" sz="1200" b="1" dirty="0">
                  <a:solidFill>
                    <a:srgbClr val="666666"/>
                  </a:solidFill>
                  <a:latin typeface="Comic Sans MS" pitchFamily="66" charset="0"/>
                </a:rPr>
                <a:t>Les participants sont demandés d’emporter une bouteille d’eau, des espadrilles de volleyball, deux paires de bas en coton et des pantalons courts. (genouillères – optionnelles mais utiles)  </a:t>
              </a:r>
            </a:p>
            <a:p>
              <a:pPr eaLnBrk="1" hangingPunct="1">
                <a:spcAft>
                  <a:spcPts val="900"/>
                </a:spcAft>
                <a:defRPr/>
              </a:pPr>
              <a:r>
                <a:rPr lang="fr-CA" sz="1200" b="1" dirty="0">
                  <a:solidFill>
                    <a:srgbClr val="666666"/>
                  </a:solidFill>
                  <a:latin typeface="Comic Sans MS" pitchFamily="66" charset="0"/>
                </a:rPr>
                <a:t>Parents: 1) les athlètes doivent être au gymnase pour 8h45 chaque matin 2) doivent être ramassé à 16h 3) doivent retourner a 18h15 jusqu’à 20h30 et 4) vous êtes encouragés à rester pour regarder les parties en soirée.</a:t>
              </a:r>
            </a:p>
            <a:p>
              <a:pPr eaLnBrk="1" hangingPunct="1">
                <a:spcAft>
                  <a:spcPts val="900"/>
                </a:spcAft>
                <a:defRPr/>
              </a:pPr>
              <a:r>
                <a:rPr lang="fr-CA" sz="1200" b="1" dirty="0">
                  <a:solidFill>
                    <a:srgbClr val="666666"/>
                  </a:solidFill>
                  <a:latin typeface="Comic Sans MS" pitchFamily="66" charset="0"/>
                </a:rPr>
                <a:t>Afin de garantir un t-shirt pour la première journée, s.v.p. retournez ce formulaire avant le 6 juin, 2025 au BATHURST HIGH SCHOOL ou envoyer à dj.mckay@live.com. S’il y a des espaces de disponibles après la date limite, les t-shirt pourraient être en retard pour ces participants. **Une liste d’attente sera établie après 100 participants** Les premiers 100 sont assurés une place au camp et un T-shirt à l’inscription</a:t>
              </a:r>
              <a:r>
                <a:rPr lang="en-US" sz="1200" b="1" dirty="0">
                  <a:solidFill>
                    <a:srgbClr val="666666"/>
                  </a:solidFill>
                  <a:latin typeface="Comic Sans MS" pitchFamily="66" charset="0"/>
                </a:rPr>
                <a:t>. </a:t>
              </a:r>
            </a:p>
            <a:p>
              <a:pPr eaLnBrk="1" hangingPunct="1">
                <a:spcAft>
                  <a:spcPts val="900"/>
                </a:spcAf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Comic Sans MS" pitchFamily="66" charset="0"/>
                </a:rPr>
                <a:t>**</a:t>
              </a:r>
              <a:r>
                <a:rPr lang="fr-CA" sz="1200" b="1" dirty="0">
                  <a:solidFill>
                    <a:srgbClr val="000000"/>
                  </a:solidFill>
                  <a:latin typeface="Comic Sans MS" pitchFamily="66" charset="0"/>
                </a:rPr>
                <a:t>Si un participant se désiste avant le 30 juin, les frais seront </a:t>
              </a:r>
              <a:r>
                <a:rPr lang="fr-CA" sz="1200" b="1" dirty="0" err="1">
                  <a:solidFill>
                    <a:srgbClr val="000000"/>
                  </a:solidFill>
                  <a:latin typeface="Comic Sans MS" pitchFamily="66" charset="0"/>
                </a:rPr>
                <a:t>integralement</a:t>
              </a:r>
              <a:r>
                <a:rPr lang="fr-CA" sz="1200" b="1" dirty="0">
                  <a:solidFill>
                    <a:srgbClr val="000000"/>
                  </a:solidFill>
                  <a:latin typeface="Comic Sans MS" pitchFamily="66" charset="0"/>
                </a:rPr>
                <a:t> remboursés.   En cas de retrait le 1</a:t>
              </a:r>
              <a:r>
                <a:rPr lang="fr-CA" sz="1200" b="1" baseline="30000" dirty="0">
                  <a:solidFill>
                    <a:srgbClr val="000000"/>
                  </a:solidFill>
                  <a:latin typeface="Comic Sans MS" pitchFamily="66" charset="0"/>
                </a:rPr>
                <a:t>er</a:t>
              </a:r>
              <a:r>
                <a:rPr lang="fr-CA" sz="1200" b="1" dirty="0">
                  <a:solidFill>
                    <a:srgbClr val="000000"/>
                  </a:solidFill>
                  <a:latin typeface="Comic Sans MS" pitchFamily="66" charset="0"/>
                </a:rPr>
                <a:t> juillet ou </a:t>
              </a:r>
              <a:r>
                <a:rPr lang="fr-CA" sz="1200" b="1" dirty="0" err="1">
                  <a:solidFill>
                    <a:srgbClr val="000000"/>
                  </a:solidFill>
                  <a:latin typeface="Comic Sans MS" pitchFamily="66" charset="0"/>
                </a:rPr>
                <a:t>apres</a:t>
              </a:r>
              <a:r>
                <a:rPr lang="fr-CA" sz="1200" b="1" dirty="0">
                  <a:solidFill>
                    <a:srgbClr val="000000"/>
                  </a:solidFill>
                  <a:latin typeface="Comic Sans MS" pitchFamily="66" charset="0"/>
                </a:rPr>
                <a:t>, un remboursement partiel ou inexistent peut avoir lieu.</a:t>
              </a:r>
              <a:r>
                <a:rPr lang="fr-CA" sz="1050" b="1" dirty="0">
                  <a:solidFill>
                    <a:srgbClr val="000000"/>
                  </a:solidFill>
                  <a:latin typeface="Comic Sans MS" pitchFamily="66" charset="0"/>
                </a:rPr>
                <a:t>. </a:t>
              </a:r>
              <a:endParaRPr lang="fr-CA" sz="1050" dirty="0">
                <a:latin typeface="Arial" charset="0"/>
              </a:endParaRPr>
            </a:p>
          </p:txBody>
        </p:sp>
        <p:pic>
          <p:nvPicPr>
            <p:cNvPr id="3077" name="Picture 295" descr="SL00697_">
              <a:extLst>
                <a:ext uri="{FF2B5EF4-FFF2-40B4-BE49-F238E27FC236}">
                  <a16:creationId xmlns:a16="http://schemas.microsoft.com/office/drawing/2014/main" id="{FF637A37-C875-3755-298D-48D5BC4CBB2C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1100" y="4432300"/>
              <a:ext cx="946150" cy="949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296">
              <a:extLst>
                <a:ext uri="{FF2B5EF4-FFF2-40B4-BE49-F238E27FC236}">
                  <a16:creationId xmlns:a16="http://schemas.microsoft.com/office/drawing/2014/main" id="{59C79101-BC45-9714-CEA0-B373719A39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65920" y="1073470"/>
              <a:ext cx="2286000" cy="1668145"/>
              <a:chOff x="24907873" y="20952156"/>
              <a:chExt cx="2286383" cy="1667814"/>
            </a:xfrm>
          </p:grpSpPr>
          <p:sp>
            <p:nvSpPr>
              <p:cNvPr id="3136" name="Rectangle 297">
                <a:extLst>
                  <a:ext uri="{FF2B5EF4-FFF2-40B4-BE49-F238E27FC236}">
                    <a16:creationId xmlns:a16="http://schemas.microsoft.com/office/drawing/2014/main" id="{D4013C9C-FAB1-B89B-7CF8-1799C2BE81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17400" y="21016913"/>
                <a:ext cx="2276856" cy="160305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137" name="Text Box 298">
                <a:extLst>
                  <a:ext uri="{FF2B5EF4-FFF2-40B4-BE49-F238E27FC236}">
                    <a16:creationId xmlns:a16="http://schemas.microsoft.com/office/drawing/2014/main" id="{7959C0D1-BC10-092F-4ABB-6686435887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07873" y="20952156"/>
                <a:ext cx="2276856" cy="1414462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36195" rIns="36195" bIns="36195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olidFill>
                      <a:srgbClr val="FFFFFF"/>
                    </a:solidFill>
                    <a:latin typeface="Comic Sans MS" panose="030F0702030302020204" pitchFamily="66" charset="0"/>
                  </a:rPr>
                  <a:t>CampVolleyballPhantom’s</a:t>
                </a:r>
              </a:p>
            </p:txBody>
          </p:sp>
        </p:grpSp>
        <p:grpSp>
          <p:nvGrpSpPr>
            <p:cNvPr id="3079" name="Group 299">
              <a:extLst>
                <a:ext uri="{FF2B5EF4-FFF2-40B4-BE49-F238E27FC236}">
                  <a16:creationId xmlns:a16="http://schemas.microsoft.com/office/drawing/2014/main" id="{637714AF-B0C3-7BC1-E218-086FF796C6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02538" y="2552700"/>
              <a:ext cx="1541462" cy="1143000"/>
              <a:chOff x="25744491" y="22431375"/>
              <a:chExt cx="1541205" cy="1143000"/>
            </a:xfrm>
          </p:grpSpPr>
          <p:sp>
            <p:nvSpPr>
              <p:cNvPr id="3134" name="Oval 300">
                <a:extLst>
                  <a:ext uri="{FF2B5EF4-FFF2-40B4-BE49-F238E27FC236}">
                    <a16:creationId xmlns:a16="http://schemas.microsoft.com/office/drawing/2014/main" id="{594FE14F-3340-CBB8-3A91-5FB940F2A6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44491" y="22431375"/>
                <a:ext cx="1541205" cy="1143000"/>
              </a:xfrm>
              <a:prstGeom prst="ellipse">
                <a:avLst/>
              </a:prstGeom>
              <a:solidFill>
                <a:srgbClr val="9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135" name="Text Box 301">
                <a:extLst>
                  <a:ext uri="{FF2B5EF4-FFF2-40B4-BE49-F238E27FC236}">
                    <a16:creationId xmlns:a16="http://schemas.microsoft.com/office/drawing/2014/main" id="{192EDD83-ACF9-9F90-1568-0D908F6CF5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854660" y="22619970"/>
                <a:ext cx="1339596" cy="797243"/>
              </a:xfrm>
              <a:prstGeom prst="rect">
                <a:avLst/>
              </a:prstGeom>
              <a:solidFill>
                <a:srgbClr val="9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36195" rIns="36195" bIns="36195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Commandité par le Bathurst Volleyball Club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3080" name="Group 302">
              <a:extLst>
                <a:ext uri="{FF2B5EF4-FFF2-40B4-BE49-F238E27FC236}">
                  <a16:creationId xmlns:a16="http://schemas.microsoft.com/office/drawing/2014/main" id="{B8A72B7C-0208-07A0-0C59-BAFF6AE7D5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9738" y="215900"/>
              <a:ext cx="2274887" cy="990600"/>
              <a:chOff x="24932247" y="20094461"/>
              <a:chExt cx="2273793" cy="991234"/>
            </a:xfrm>
          </p:grpSpPr>
          <p:grpSp>
            <p:nvGrpSpPr>
              <p:cNvPr id="3089" name="Group 303">
                <a:extLst>
                  <a:ext uri="{FF2B5EF4-FFF2-40B4-BE49-F238E27FC236}">
                    <a16:creationId xmlns:a16="http://schemas.microsoft.com/office/drawing/2014/main" id="{C134F53D-7774-FC97-97C1-501626AB5F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190000">
                <a:off x="24527251" y="20552281"/>
                <a:ext cx="838937" cy="28949"/>
                <a:chOff x="24527179" y="20551181"/>
                <a:chExt cx="838937" cy="28949"/>
              </a:xfrm>
            </p:grpSpPr>
            <p:sp>
              <p:nvSpPr>
                <p:cNvPr id="3124" name="Rectangle 304" hidden="1">
                  <a:extLst>
                    <a:ext uri="{FF2B5EF4-FFF2-40B4-BE49-F238E27FC236}">
                      <a16:creationId xmlns:a16="http://schemas.microsoft.com/office/drawing/2014/main" id="{961D9234-51D8-9F45-DC7A-0336F909BC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27179" y="20551201"/>
                  <a:ext cx="838937" cy="28929"/>
                </a:xfrm>
                <a:prstGeom prst="rect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5" name="Oval 305">
                  <a:extLst>
                    <a:ext uri="{FF2B5EF4-FFF2-40B4-BE49-F238E27FC236}">
                      <a16:creationId xmlns:a16="http://schemas.microsoft.com/office/drawing/2014/main" id="{1901A56F-5893-00F5-1E03-9D5BEA6CD2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27202" y="20551219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6" name="Oval 306">
                  <a:extLst>
                    <a:ext uri="{FF2B5EF4-FFF2-40B4-BE49-F238E27FC236}">
                      <a16:creationId xmlns:a16="http://schemas.microsoft.com/office/drawing/2014/main" id="{B2C36688-452E-F8B7-6D41-C3AAD1D404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628192" y="20551217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7" name="Oval 307">
                  <a:extLst>
                    <a:ext uri="{FF2B5EF4-FFF2-40B4-BE49-F238E27FC236}">
                      <a16:creationId xmlns:a16="http://schemas.microsoft.com/office/drawing/2014/main" id="{0D06B4AC-0503-76A2-B520-B734FCC0F0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729184" y="20551207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8" name="Oval 308">
                  <a:extLst>
                    <a:ext uri="{FF2B5EF4-FFF2-40B4-BE49-F238E27FC236}">
                      <a16:creationId xmlns:a16="http://schemas.microsoft.com/office/drawing/2014/main" id="{5A3C249D-5132-8372-56AF-5733A1CFE9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830173" y="20551206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9" name="Oval 309">
                  <a:extLst>
                    <a:ext uri="{FF2B5EF4-FFF2-40B4-BE49-F238E27FC236}">
                      <a16:creationId xmlns:a16="http://schemas.microsoft.com/office/drawing/2014/main" id="{9BE26F47-3204-A606-B60E-85FBB62FE7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931167" y="20551197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30" name="Oval 310">
                  <a:extLst>
                    <a:ext uri="{FF2B5EF4-FFF2-40B4-BE49-F238E27FC236}">
                      <a16:creationId xmlns:a16="http://schemas.microsoft.com/office/drawing/2014/main" id="{20C38D2A-31D6-CC22-4217-4D9E4F8DB6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32157" y="20551195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31" name="Oval 311">
                  <a:extLst>
                    <a:ext uri="{FF2B5EF4-FFF2-40B4-BE49-F238E27FC236}">
                      <a16:creationId xmlns:a16="http://schemas.microsoft.com/office/drawing/2014/main" id="{2F46CE21-F3AC-2D5C-29A0-9348582795C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133143" y="20551186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32" name="Oval 312">
                  <a:extLst>
                    <a:ext uri="{FF2B5EF4-FFF2-40B4-BE49-F238E27FC236}">
                      <a16:creationId xmlns:a16="http://schemas.microsoft.com/office/drawing/2014/main" id="{B5C50F70-AD16-25EB-65E4-37259F2D90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234135" y="20551182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33" name="Oval 313">
                  <a:extLst>
                    <a:ext uri="{FF2B5EF4-FFF2-40B4-BE49-F238E27FC236}">
                      <a16:creationId xmlns:a16="http://schemas.microsoft.com/office/drawing/2014/main" id="{A436E426-E0B1-31EC-FE27-A97E91C43C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335126" y="20551181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3090" name="Group 314">
                <a:extLst>
                  <a:ext uri="{FF2B5EF4-FFF2-40B4-BE49-F238E27FC236}">
                    <a16:creationId xmlns:a16="http://schemas.microsoft.com/office/drawing/2014/main" id="{44AD04BA-E795-2ED1-AB1C-140FD4D5289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280000">
                <a:off x="26664179" y="20489926"/>
                <a:ext cx="703051" cy="24251"/>
                <a:chOff x="26664164" y="20489807"/>
                <a:chExt cx="703051" cy="24251"/>
              </a:xfrm>
            </p:grpSpPr>
            <p:sp>
              <p:nvSpPr>
                <p:cNvPr id="3115" name="Rectangle 315" hidden="1">
                  <a:extLst>
                    <a:ext uri="{FF2B5EF4-FFF2-40B4-BE49-F238E27FC236}">
                      <a16:creationId xmlns:a16="http://schemas.microsoft.com/office/drawing/2014/main" id="{8F1605C7-6619-8F26-75D3-69B174F1F6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64164" y="20489815"/>
                  <a:ext cx="703051" cy="24243"/>
                </a:xfrm>
                <a:prstGeom prst="rect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6" name="Oval 316">
                  <a:extLst>
                    <a:ext uri="{FF2B5EF4-FFF2-40B4-BE49-F238E27FC236}">
                      <a16:creationId xmlns:a16="http://schemas.microsoft.com/office/drawing/2014/main" id="{A9E31369-5F36-7507-777C-B017732669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64170" y="20489819"/>
                  <a:ext cx="26128" cy="23951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7" name="Oval 317">
                  <a:extLst>
                    <a:ext uri="{FF2B5EF4-FFF2-40B4-BE49-F238E27FC236}">
                      <a16:creationId xmlns:a16="http://schemas.microsoft.com/office/drawing/2014/main" id="{48E60E2C-4AD8-B98B-5315-67A62396EE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760868" y="20489815"/>
                  <a:ext cx="26128" cy="23951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8" name="Oval 318">
                  <a:extLst>
                    <a:ext uri="{FF2B5EF4-FFF2-40B4-BE49-F238E27FC236}">
                      <a16:creationId xmlns:a16="http://schemas.microsoft.com/office/drawing/2014/main" id="{BCC8D84E-4435-1138-407A-0AB6903DAA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857571" y="20489815"/>
                  <a:ext cx="26128" cy="23951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9" name="Oval 319">
                  <a:extLst>
                    <a:ext uri="{FF2B5EF4-FFF2-40B4-BE49-F238E27FC236}">
                      <a16:creationId xmlns:a16="http://schemas.microsoft.com/office/drawing/2014/main" id="{188E7325-18EB-4316-3A1A-FCDDFF02FB8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954274" y="20489815"/>
                  <a:ext cx="26128" cy="23951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0" name="Oval 320">
                  <a:extLst>
                    <a:ext uri="{FF2B5EF4-FFF2-40B4-BE49-F238E27FC236}">
                      <a16:creationId xmlns:a16="http://schemas.microsoft.com/office/drawing/2014/main" id="{54E65ED3-8870-D554-FF9E-437E5AF3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050977" y="20489811"/>
                  <a:ext cx="26128" cy="23951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1" name="Oval 321">
                  <a:extLst>
                    <a:ext uri="{FF2B5EF4-FFF2-40B4-BE49-F238E27FC236}">
                      <a16:creationId xmlns:a16="http://schemas.microsoft.com/office/drawing/2014/main" id="{2FD410B9-9F40-F8AB-BB4B-E8BCF8E26C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47680" y="20489811"/>
                  <a:ext cx="26128" cy="23951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2" name="Oval 322">
                  <a:extLst>
                    <a:ext uri="{FF2B5EF4-FFF2-40B4-BE49-F238E27FC236}">
                      <a16:creationId xmlns:a16="http://schemas.microsoft.com/office/drawing/2014/main" id="{72B4D9C6-9D37-9D5A-D6B2-5F64399EE3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244380" y="20489807"/>
                  <a:ext cx="26128" cy="23951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3" name="Oval 323">
                  <a:extLst>
                    <a:ext uri="{FF2B5EF4-FFF2-40B4-BE49-F238E27FC236}">
                      <a16:creationId xmlns:a16="http://schemas.microsoft.com/office/drawing/2014/main" id="{48EABF99-CB0E-95D8-8ACA-1DEF54B8A4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341081" y="20489811"/>
                  <a:ext cx="26128" cy="23951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3091" name="Group 324">
                <a:extLst>
                  <a:ext uri="{FF2B5EF4-FFF2-40B4-BE49-F238E27FC236}">
                    <a16:creationId xmlns:a16="http://schemas.microsoft.com/office/drawing/2014/main" id="{6DC9AA6D-3FB3-57C0-996A-E0B6E47A6E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80000">
                <a:off x="24998580" y="20094469"/>
                <a:ext cx="2017396" cy="36984"/>
                <a:chOff x="24998578" y="20094469"/>
                <a:chExt cx="2017396" cy="36984"/>
              </a:xfrm>
            </p:grpSpPr>
            <p:sp>
              <p:nvSpPr>
                <p:cNvPr id="3093" name="Rectangle 325" hidden="1">
                  <a:extLst>
                    <a:ext uri="{FF2B5EF4-FFF2-40B4-BE49-F238E27FC236}">
                      <a16:creationId xmlns:a16="http://schemas.microsoft.com/office/drawing/2014/main" id="{09B4AB1A-AD96-A76A-22A3-FE72C3F9DE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4998578" y="20099632"/>
                  <a:ext cx="2017396" cy="27079"/>
                </a:xfrm>
                <a:prstGeom prst="rect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094" name="Oval 326">
                  <a:extLst>
                    <a:ext uri="{FF2B5EF4-FFF2-40B4-BE49-F238E27FC236}">
                      <a16:creationId xmlns:a16="http://schemas.microsoft.com/office/drawing/2014/main" id="{D05B5292-3FA3-14E2-ACBE-AD9E53D7F1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4998668" y="20094469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095" name="Oval 327">
                  <a:extLst>
                    <a:ext uri="{FF2B5EF4-FFF2-40B4-BE49-F238E27FC236}">
                      <a16:creationId xmlns:a16="http://schemas.microsoft.com/office/drawing/2014/main" id="{BFB7EB06-02CE-75BA-5374-651BD673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098075" y="20094985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096" name="Oval 328">
                  <a:extLst>
                    <a:ext uri="{FF2B5EF4-FFF2-40B4-BE49-F238E27FC236}">
                      <a16:creationId xmlns:a16="http://schemas.microsoft.com/office/drawing/2014/main" id="{D408D742-2E37-0AF0-6A05-FD6BB345D6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197476" y="20095502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097" name="Oval 329">
                  <a:extLst>
                    <a:ext uri="{FF2B5EF4-FFF2-40B4-BE49-F238E27FC236}">
                      <a16:creationId xmlns:a16="http://schemas.microsoft.com/office/drawing/2014/main" id="{E44EC361-C46B-926A-E3D5-3AF6FE36DF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296883" y="20096017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098" name="Oval 330">
                  <a:extLst>
                    <a:ext uri="{FF2B5EF4-FFF2-40B4-BE49-F238E27FC236}">
                      <a16:creationId xmlns:a16="http://schemas.microsoft.com/office/drawing/2014/main" id="{1C269096-32C5-9660-AC6F-98059274AE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396288" y="20096533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099" name="Oval 331">
                  <a:extLst>
                    <a:ext uri="{FF2B5EF4-FFF2-40B4-BE49-F238E27FC236}">
                      <a16:creationId xmlns:a16="http://schemas.microsoft.com/office/drawing/2014/main" id="{A3704317-9B4E-E8BE-EE70-5FCC45FB0C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495694" y="20097052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0" name="Oval 332">
                  <a:extLst>
                    <a:ext uri="{FF2B5EF4-FFF2-40B4-BE49-F238E27FC236}">
                      <a16:creationId xmlns:a16="http://schemas.microsoft.com/office/drawing/2014/main" id="{23E53717-3DB1-8BF2-7D2D-4BAFA8361C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595098" y="20097565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1" name="Oval 333">
                  <a:extLst>
                    <a:ext uri="{FF2B5EF4-FFF2-40B4-BE49-F238E27FC236}">
                      <a16:creationId xmlns:a16="http://schemas.microsoft.com/office/drawing/2014/main" id="{8E5E6B73-541D-8288-2EFB-6448C501C5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694504" y="20098083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2" name="Oval 334">
                  <a:extLst>
                    <a:ext uri="{FF2B5EF4-FFF2-40B4-BE49-F238E27FC236}">
                      <a16:creationId xmlns:a16="http://schemas.microsoft.com/office/drawing/2014/main" id="{AEC1FC82-532F-747D-C31C-A4CBCF0F2C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793908" y="20098599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3" name="Oval 335">
                  <a:extLst>
                    <a:ext uri="{FF2B5EF4-FFF2-40B4-BE49-F238E27FC236}">
                      <a16:creationId xmlns:a16="http://schemas.microsoft.com/office/drawing/2014/main" id="{08D85EC4-3CED-A950-640E-15CCBC1501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893314" y="20099115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4" name="Oval 336">
                  <a:extLst>
                    <a:ext uri="{FF2B5EF4-FFF2-40B4-BE49-F238E27FC236}">
                      <a16:creationId xmlns:a16="http://schemas.microsoft.com/office/drawing/2014/main" id="{071795B3-E0E0-3642-4997-B0708FF2FF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992717" y="20099630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5" name="Oval 337">
                  <a:extLst>
                    <a:ext uri="{FF2B5EF4-FFF2-40B4-BE49-F238E27FC236}">
                      <a16:creationId xmlns:a16="http://schemas.microsoft.com/office/drawing/2014/main" id="{EAD65224-B7CA-3E6E-A003-5EA095584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092124" y="20100149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6" name="Oval 338">
                  <a:extLst>
                    <a:ext uri="{FF2B5EF4-FFF2-40B4-BE49-F238E27FC236}">
                      <a16:creationId xmlns:a16="http://schemas.microsoft.com/office/drawing/2014/main" id="{4D555C72-770B-53D8-0E5A-A7CF6C832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191530" y="20100667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7" name="Oval 339">
                  <a:extLst>
                    <a:ext uri="{FF2B5EF4-FFF2-40B4-BE49-F238E27FC236}">
                      <a16:creationId xmlns:a16="http://schemas.microsoft.com/office/drawing/2014/main" id="{4B0B4EA2-2BED-8EE6-F6BB-41BEC991E1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290934" y="20101181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8" name="Oval 340">
                  <a:extLst>
                    <a:ext uri="{FF2B5EF4-FFF2-40B4-BE49-F238E27FC236}">
                      <a16:creationId xmlns:a16="http://schemas.microsoft.com/office/drawing/2014/main" id="{F9667250-7A71-94D6-6DCF-FD5823D8AA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390339" y="20101699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9" name="Oval 341">
                  <a:extLst>
                    <a:ext uri="{FF2B5EF4-FFF2-40B4-BE49-F238E27FC236}">
                      <a16:creationId xmlns:a16="http://schemas.microsoft.com/office/drawing/2014/main" id="{59CDC35C-16B0-0207-5C8A-B8D0FC9CAC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489745" y="20102213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0" name="Oval 342">
                  <a:extLst>
                    <a:ext uri="{FF2B5EF4-FFF2-40B4-BE49-F238E27FC236}">
                      <a16:creationId xmlns:a16="http://schemas.microsoft.com/office/drawing/2014/main" id="{926BD0CF-528D-3567-EF69-CECBF24059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589150" y="20102730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1" name="Oval 343">
                  <a:extLst>
                    <a:ext uri="{FF2B5EF4-FFF2-40B4-BE49-F238E27FC236}">
                      <a16:creationId xmlns:a16="http://schemas.microsoft.com/office/drawing/2014/main" id="{6B8C154E-7995-493E-D220-F52C41E37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688555" y="20103246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2" name="Oval 344">
                  <a:extLst>
                    <a:ext uri="{FF2B5EF4-FFF2-40B4-BE49-F238E27FC236}">
                      <a16:creationId xmlns:a16="http://schemas.microsoft.com/office/drawing/2014/main" id="{0E81A55C-C201-AA65-2278-FE3AEF8639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787961" y="20103765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3" name="Oval 345">
                  <a:extLst>
                    <a:ext uri="{FF2B5EF4-FFF2-40B4-BE49-F238E27FC236}">
                      <a16:creationId xmlns:a16="http://schemas.microsoft.com/office/drawing/2014/main" id="{AC71BB67-D4AA-6D47-4688-6C383D56D0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887365" y="20104281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4" name="Oval 346">
                  <a:extLst>
                    <a:ext uri="{FF2B5EF4-FFF2-40B4-BE49-F238E27FC236}">
                      <a16:creationId xmlns:a16="http://schemas.microsoft.com/office/drawing/2014/main" id="{88D24551-F994-5AC6-9F13-D32E59399E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986772" y="20104793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3092" name="AutoShape 347">
                <a:extLst>
                  <a:ext uri="{FF2B5EF4-FFF2-40B4-BE49-F238E27FC236}">
                    <a16:creationId xmlns:a16="http://schemas.microsoft.com/office/drawing/2014/main" id="{DB3578D3-F8C8-1D47-07B6-FBB2749C51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420000" flipV="1">
                <a:off x="26781702" y="20661357"/>
                <a:ext cx="424338" cy="424338"/>
              </a:xfrm>
              <a:prstGeom prst="triangle">
                <a:avLst>
                  <a:gd name="adj" fmla="val 50000"/>
                </a:avLst>
              </a:prstGeom>
              <a:solidFill>
                <a:srgbClr val="5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3081" name="Group 348">
              <a:extLst>
                <a:ext uri="{FF2B5EF4-FFF2-40B4-BE49-F238E27FC236}">
                  <a16:creationId xmlns:a16="http://schemas.microsoft.com/office/drawing/2014/main" id="{AA210826-FD6E-D4DE-ED5A-2B901E9EA4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21496" y="147760"/>
              <a:ext cx="1554163" cy="746126"/>
              <a:chOff x="25263095" y="20025989"/>
              <a:chExt cx="1554480" cy="746309"/>
            </a:xfrm>
          </p:grpSpPr>
          <p:sp>
            <p:nvSpPr>
              <p:cNvPr id="3087" name="Text Box 349">
                <a:extLst>
                  <a:ext uri="{FF2B5EF4-FFF2-40B4-BE49-F238E27FC236}">
                    <a16:creationId xmlns:a16="http://schemas.microsoft.com/office/drawing/2014/main" id="{F0F1C2E3-F9FE-037A-9377-2D0161DA10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2681" y="20120146"/>
                <a:ext cx="1405958" cy="53865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36195" rIns="36195" bIns="36195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4 AU 8 AOÛT 2025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600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088" name="Rectangle 350">
                <a:extLst>
                  <a:ext uri="{FF2B5EF4-FFF2-40B4-BE49-F238E27FC236}">
                    <a16:creationId xmlns:a16="http://schemas.microsoft.com/office/drawing/2014/main" id="{00A903D2-27D5-97EA-C8FC-8C9F0C51A9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10000">
                <a:off x="25263095" y="20025989"/>
                <a:ext cx="1554480" cy="746309"/>
              </a:xfrm>
              <a:prstGeom prst="rect">
                <a:avLst/>
              </a:prstGeom>
              <a:noFill/>
              <a:ln w="101600" algn="in">
                <a:solidFill>
                  <a:srgbClr val="99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36576" tIns="36576" rIns="36576" bIns="36576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3082" name="Text Box 351">
              <a:extLst>
                <a:ext uri="{FF2B5EF4-FFF2-40B4-BE49-F238E27FC236}">
                  <a16:creationId xmlns:a16="http://schemas.microsoft.com/office/drawing/2014/main" id="{2261B089-09C1-7099-E83C-714CF6AF90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3600" y="523875"/>
              <a:ext cx="2667000" cy="4572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195" tIns="36195" rIns="36195" bIns="36195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fr-CA" altLang="en-US" sz="14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PRIX À CHAQUE JOUR:</a:t>
              </a: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fr-CA" altLang="en-US" sz="14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Campeur de la Journée</a:t>
              </a: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fr-CA" altLang="en-US" sz="14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Déplacement de la Journée</a:t>
              </a: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fr-CA" altLang="en-US" sz="14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Jeu de la Journée</a:t>
              </a:r>
            </a:p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fr-CA" altLang="en-US" sz="14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PRIX DE LA SEMAINE:</a:t>
              </a: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fr-CA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Sélection sur l’équipe Etoile</a:t>
              </a: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fr-CA" altLang="en-US" sz="14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Joueuse la plus utile du camp</a:t>
              </a: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fr-CA" altLang="en-US" sz="14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Joueur le plus utile du camp</a:t>
              </a: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endParaRPr lang="fr-CA" altLang="en-US" sz="14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endParaRPr lang="fr-CA" altLang="en-US" sz="14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endPara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endPara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>
                <a:latin typeface="Arial" panose="020B0604020202020204" pitchFamily="34" charset="0"/>
              </a:endParaRPr>
            </a:p>
          </p:txBody>
        </p:sp>
        <p:pic>
          <p:nvPicPr>
            <p:cNvPr id="3083" name="Picture 352" descr="SL00346_">
              <a:extLst>
                <a:ext uri="{FF2B5EF4-FFF2-40B4-BE49-F238E27FC236}">
                  <a16:creationId xmlns:a16="http://schemas.microsoft.com/office/drawing/2014/main" id="{07709D6E-20CA-E4E7-1E82-9A9E3DF3DA23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0188" y="-504825"/>
              <a:ext cx="1163637" cy="963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353" descr="SL00547_">
              <a:extLst>
                <a:ext uri="{FF2B5EF4-FFF2-40B4-BE49-F238E27FC236}">
                  <a16:creationId xmlns:a16="http://schemas.microsoft.com/office/drawing/2014/main" id="{DF82CB47-2555-F3E0-C555-150546824780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0850" y="5153025"/>
              <a:ext cx="800100" cy="1473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5" name="Text Box 354">
              <a:extLst>
                <a:ext uri="{FF2B5EF4-FFF2-40B4-BE49-F238E27FC236}">
                  <a16:creationId xmlns:a16="http://schemas.microsoft.com/office/drawing/2014/main" id="{D3DEF7A6-4732-B53F-EE63-7A7027333D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2520950" y="2800350"/>
              <a:ext cx="7772400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195" tIns="36195" rIns="36195" bIns="36195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  <a:latin typeface="Times New Roman" panose="02020603050405020304" pitchFamily="18" charset="0"/>
                </a:rPr>
                <a:t>- - - - - - - - - - - - - - - - - - - - - - - - - - - - - - - - - - - - - - - - - - - - - - - - - - - - - - - - - - - - - - - - - - - - - - - - - - -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086" name="Text Box 355">
              <a:extLst>
                <a:ext uri="{FF2B5EF4-FFF2-40B4-BE49-F238E27FC236}">
                  <a16:creationId xmlns:a16="http://schemas.microsoft.com/office/drawing/2014/main" id="{077CFC92-C8D7-AB84-F438-E4B34B9008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6053773" y="2385060"/>
              <a:ext cx="1211581" cy="57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195" tIns="36195" rIns="36195" bIns="36195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  <a:latin typeface="Comic Sans MS" panose="030F0702030302020204" pitchFamily="66" charset="0"/>
                </a:rPr>
                <a:t>DÉCOUPEZ ICI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163670E9-E5E0-8EE6-2450-08D66621B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350" y="0"/>
            <a:ext cx="2813050" cy="4943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195" tIns="36195" rIns="36195" bIns="36195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CA" altLang="en-US" sz="1300" b="1" dirty="0">
                <a:solidFill>
                  <a:srgbClr val="000000"/>
                </a:solidFill>
                <a:latin typeface="Comic Sans MS" panose="030F0702030302020204" pitchFamily="66" charset="0"/>
              </a:rPr>
              <a:t>DATE LIMITE D’INSCRIPTION Lundi 6 juin</a:t>
            </a:r>
            <a:r>
              <a:rPr lang="fr-CA" altLang="en-US" sz="1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, 2025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CA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S.V.P. Déposez les formulaires et les frais d’inscriptions à: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CA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BATHURST HIGH SCHOOL           9h à 16h                                    c/o Jamie </a:t>
            </a:r>
            <a:r>
              <a:rPr lang="fr-CA" altLang="en-US" sz="14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MacLaggan</a:t>
            </a:r>
            <a:r>
              <a:rPr lang="fr-CA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 or Don McKay                                     640 King Avenue, Bathurst, NB </a:t>
            </a: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E2A 1R1 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fr-CA" altLang="en-US" sz="1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CÈQUES PAYABLES À: THE BATHURST VOLLEYBALL CLUB</a:t>
            </a:r>
            <a:endParaRPr lang="fr-CA" altLang="en-US" sz="14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fr-CA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Pour plus d’informations ou pour poster/email/e-</a:t>
            </a:r>
            <a:r>
              <a:rPr lang="fr-CA" altLang="en-US" sz="14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transfer</a:t>
            </a:r>
            <a:r>
              <a:rPr lang="fr-CA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 les formulaires (dj.mckay@live.com), envoyez a   Don McKay </a:t>
            </a:r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453 Bowlen Street, Apt #9, Fredericton, NB E3A 2T6 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CA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(Mobile) 506-440-1883                      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CA" altLang="en-US" sz="1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PRIX DE LA SEMAINE: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CA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Sélection Équipe Étoile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CA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Joueuse la plus utile du camp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CA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Joueur le plus utile du camp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CA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Joueur le plus amélioré</a:t>
            </a:r>
            <a:endParaRPr lang="fr-CA" altLang="en-US" sz="1800" dirty="0">
              <a:latin typeface="Arial" panose="020B0604020202020204" pitchFamily="34" charset="0"/>
            </a:endParaRPr>
          </a:p>
        </p:txBody>
      </p:sp>
      <p:grpSp>
        <p:nvGrpSpPr>
          <p:cNvPr id="4099" name="Group 32">
            <a:extLst>
              <a:ext uri="{FF2B5EF4-FFF2-40B4-BE49-F238E27FC236}">
                <a16:creationId xmlns:a16="http://schemas.microsoft.com/office/drawing/2014/main" id="{BEC495E0-D201-4CFC-AEDF-20E7ACC4DC82}"/>
              </a:ext>
            </a:extLst>
          </p:cNvPr>
          <p:cNvGrpSpPr>
            <a:grpSpLocks/>
          </p:cNvGrpSpPr>
          <p:nvPr/>
        </p:nvGrpSpPr>
        <p:grpSpPr bwMode="auto">
          <a:xfrm>
            <a:off x="6699250" y="76200"/>
            <a:ext cx="2368550" cy="6753225"/>
            <a:chOff x="25101756" y="19257022"/>
            <a:chExt cx="2368296" cy="7293520"/>
          </a:xfrm>
        </p:grpSpPr>
        <p:sp>
          <p:nvSpPr>
            <p:cNvPr id="4106" name="Text Box 33">
              <a:extLst>
                <a:ext uri="{FF2B5EF4-FFF2-40B4-BE49-F238E27FC236}">
                  <a16:creationId xmlns:a16="http://schemas.microsoft.com/office/drawing/2014/main" id="{7A78192B-D5C8-EF06-66C3-74339ABC18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16506" y="20404317"/>
              <a:ext cx="2305928" cy="6146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195" tIns="36195" rIns="36195" bIns="36195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r>
                <a:rPr lang="fr-CA" altLang="en-US" sz="13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ENDROIT</a:t>
              </a:r>
              <a:r>
                <a:rPr lang="fr-CA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:  Gymnases du Bathurst High </a:t>
              </a:r>
              <a:r>
                <a:rPr lang="fr-CA" altLang="en-US" sz="1300" dirty="0" err="1">
                  <a:solidFill>
                    <a:srgbClr val="000000"/>
                  </a:solidFill>
                  <a:latin typeface="Comic Sans MS" panose="030F0702030302020204" pitchFamily="66" charset="0"/>
                </a:rPr>
                <a:t>School</a:t>
              </a:r>
              <a:r>
                <a:rPr lang="fr-CA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, ESN et Superior Middle </a:t>
              </a:r>
              <a:r>
                <a:rPr lang="fr-CA" altLang="en-US" sz="1300" dirty="0" err="1">
                  <a:solidFill>
                    <a:srgbClr val="000000"/>
                  </a:solidFill>
                  <a:latin typeface="Comic Sans MS" panose="030F0702030302020204" pitchFamily="66" charset="0"/>
                </a:rPr>
                <a:t>School</a:t>
              </a:r>
              <a:endParaRPr lang="fr-CA" altLang="en-US" sz="13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r>
                <a:rPr lang="fr-CA" altLang="en-US" sz="13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DATE</a:t>
              </a:r>
              <a:r>
                <a:rPr lang="fr-CA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:  Lundi 4 août au vendredi 8 août (vers midi)</a:t>
              </a:r>
            </a:p>
            <a:p>
              <a:pPr eaLnBrk="1" hangingPunct="1"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r>
                <a:rPr lang="fr-CA" altLang="en-US" sz="13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Instruction technique </a:t>
              </a:r>
              <a:r>
                <a:rPr lang="fr-CA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-                9h — 16h à tous les jours</a:t>
              </a:r>
            </a:p>
            <a:p>
              <a:pPr eaLnBrk="1" hangingPunct="1"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endParaRPr lang="fr-CA" altLang="en-US" sz="13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r>
                <a:rPr lang="fr-CA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Niveaux 1,2 ou 3 à tous les jours </a:t>
              </a:r>
              <a:r>
                <a:rPr lang="fr-CA" altLang="en-US" sz="12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Conditionnement/Instructions/Éducatifs/ </a:t>
              </a:r>
            </a:p>
            <a:p>
              <a:pPr eaLnBrk="1" hangingPunct="1"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r>
                <a:rPr lang="fr-CA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Compétition en soirée</a:t>
              </a:r>
            </a:p>
            <a:p>
              <a:pPr eaLnBrk="1" hangingPunct="1"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r>
                <a:rPr lang="fr-CA" altLang="en-US" sz="13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Pause repas  </a:t>
              </a:r>
              <a:r>
                <a:rPr lang="fr-CA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-                               midi – 13h30 (gymnase surveille)                          16h – 18h15 (</a:t>
              </a:r>
              <a:r>
                <a:rPr lang="fr-CA" altLang="en-US" sz="1300" dirty="0" err="1">
                  <a:solidFill>
                    <a:srgbClr val="000000"/>
                  </a:solidFill>
                  <a:latin typeface="Comic Sans MS" panose="030F0702030302020204" pitchFamily="66" charset="0"/>
                </a:rPr>
                <a:t>Fermee</a:t>
              </a:r>
              <a:r>
                <a:rPr lang="fr-CA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)</a:t>
              </a:r>
            </a:p>
            <a:p>
              <a:pPr eaLnBrk="1" hangingPunct="1"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r>
                <a:rPr lang="fr-CA" altLang="en-US" sz="1300" b="1" dirty="0" err="1">
                  <a:solidFill>
                    <a:srgbClr val="000000"/>
                  </a:solidFill>
                  <a:latin typeface="Comic Sans MS" panose="030F0702030302020204" pitchFamily="66" charset="0"/>
                </a:rPr>
                <a:t>Rechauffement</a:t>
              </a:r>
              <a:r>
                <a:rPr lang="fr-CA" altLang="en-US" sz="13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 </a:t>
              </a:r>
              <a:r>
                <a:rPr lang="fr-CA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18h15       </a:t>
              </a:r>
              <a:r>
                <a:rPr lang="fr-CA" altLang="en-US" sz="13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Parties</a:t>
              </a:r>
              <a:r>
                <a:rPr lang="fr-CA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 – 18h30 -  20h15.</a:t>
              </a:r>
            </a:p>
            <a:p>
              <a:pPr eaLnBrk="1" hangingPunct="1"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r>
                <a:rPr lang="fr-CA" altLang="en-US" sz="13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QUI</a:t>
              </a:r>
              <a:r>
                <a:rPr lang="fr-CA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:  Garçons/Filles 6ième à 12ième année</a:t>
              </a:r>
            </a:p>
            <a:p>
              <a:pPr eaLnBrk="1" hangingPunct="1"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r>
                <a:rPr lang="fr-CA" altLang="en-US" sz="13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COÛT</a:t>
              </a:r>
              <a:r>
                <a:rPr lang="fr-CA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:  $300.00 Par       Participant (Inclut t-shirt-grandeur requise tôt)</a:t>
              </a:r>
            </a:p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 </a:t>
              </a:r>
              <a:endParaRPr lang="en-US" altLang="en-US" sz="1300" b="1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	</a:t>
              </a:r>
            </a:p>
          </p:txBody>
        </p:sp>
        <p:grpSp>
          <p:nvGrpSpPr>
            <p:cNvPr id="4107" name="Group 34">
              <a:extLst>
                <a:ext uri="{FF2B5EF4-FFF2-40B4-BE49-F238E27FC236}">
                  <a16:creationId xmlns:a16="http://schemas.microsoft.com/office/drawing/2014/main" id="{2E1AF8E8-B92B-5410-2760-1D031E5131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01756" y="19257022"/>
              <a:ext cx="2368296" cy="1095335"/>
              <a:chOff x="25101756" y="19257022"/>
              <a:chExt cx="2368296" cy="1095335"/>
            </a:xfrm>
          </p:grpSpPr>
          <p:sp>
            <p:nvSpPr>
              <p:cNvPr id="4108" name="Rectangle 35">
                <a:extLst>
                  <a:ext uri="{FF2B5EF4-FFF2-40B4-BE49-F238E27FC236}">
                    <a16:creationId xmlns:a16="http://schemas.microsoft.com/office/drawing/2014/main" id="{0D21FC28-48E1-D536-FD5C-AA2DA37E39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01756" y="19257022"/>
                <a:ext cx="2368296" cy="1095335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109" name="Text Box 36">
                <a:extLst>
                  <a:ext uri="{FF2B5EF4-FFF2-40B4-BE49-F238E27FC236}">
                    <a16:creationId xmlns:a16="http://schemas.microsoft.com/office/drawing/2014/main" id="{7EE2CC5A-7AD8-3A21-AEDB-AF26AC19E5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101756" y="19257022"/>
                <a:ext cx="2368296" cy="994086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36195" rIns="36195" bIns="36195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solidFill>
                      <a:srgbClr val="FFFFFF"/>
                    </a:solidFill>
                    <a:latin typeface="Comic Sans MS" panose="030F0702030302020204" pitchFamily="66" charset="0"/>
                  </a:rPr>
                  <a:t>Camp de Volleyball de jour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solidFill>
                      <a:srgbClr val="FFFFFF"/>
                    </a:solidFill>
                    <a:latin typeface="Comic Sans MS" panose="030F0702030302020204" pitchFamily="66" charset="0"/>
                  </a:rPr>
                  <a:t>Phantom’s  2025</a:t>
                </a:r>
                <a:endParaRPr lang="en-US" altLang="en-US" sz="1800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4100" name="ZoneTexte 43">
            <a:extLst>
              <a:ext uri="{FF2B5EF4-FFF2-40B4-BE49-F238E27FC236}">
                <a16:creationId xmlns:a16="http://schemas.microsoft.com/office/drawing/2014/main" id="{2335AC92-9E6F-80DA-B35E-496E2B7F3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19700"/>
            <a:ext cx="27051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CA" altLang="en-US" sz="900" b="1">
                <a:solidFill>
                  <a:srgbClr val="000000"/>
                </a:solidFill>
                <a:latin typeface="Comic Sans MS" panose="030F0702030302020204" pitchFamily="66" charset="0"/>
              </a:rPr>
              <a:t>Comme parent, je libère les entraîneurs et le district scolaire de toutes responsabilités des blessures qui pourraient arrivées à mon enfant pendant le déroulement normal des activités du camp. Je permet aussi l’utilisation des photos de mon enfant sur le site web du camp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1200">
              <a:latin typeface="Arial" panose="020B0604020202020204" pitchFamily="34" charset="0"/>
            </a:endParaRPr>
          </a:p>
        </p:txBody>
      </p:sp>
      <p:sp>
        <p:nvSpPr>
          <p:cNvPr id="4101" name="Rectangle 44">
            <a:extLst>
              <a:ext uri="{FF2B5EF4-FFF2-40B4-BE49-F238E27FC236}">
                <a16:creationId xmlns:a16="http://schemas.microsoft.com/office/drawing/2014/main" id="{F71FA162-DBA3-EBFA-E146-A5B510FE1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2924"/>
            <a:ext cx="2457450" cy="330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err="1">
                <a:latin typeface="Arial" panose="020B0604020202020204" pitchFamily="34" charset="0"/>
              </a:rPr>
              <a:t>Courriel</a:t>
            </a:r>
            <a:r>
              <a:rPr lang="en-US" altLang="en-US" sz="900" dirty="0">
                <a:latin typeface="Arial" panose="020B0604020202020204" pitchFamily="34" charset="0"/>
              </a:rPr>
              <a:t> des parents: </a:t>
            </a:r>
            <a:endParaRPr lang="en-US" altLang="en-US" sz="9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Nom de </a:t>
            </a:r>
            <a:r>
              <a:rPr lang="en-US" altLang="en-US" sz="900" dirty="0" err="1">
                <a:latin typeface="Arial" panose="020B0604020202020204" pitchFamily="34" charset="0"/>
              </a:rPr>
              <a:t>l’athlete</a:t>
            </a:r>
            <a:r>
              <a:rPr lang="en-US" altLang="en-US" sz="900" dirty="0">
                <a:latin typeface="Arial" panose="020B0604020202020204" pitchFamily="34" charset="0"/>
              </a:rPr>
              <a:t> : </a:t>
            </a:r>
            <a:endParaRPr lang="en-US" altLang="en-US" sz="9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Age Jan 2025 : ____</a:t>
            </a:r>
            <a:r>
              <a:rPr lang="en-US" altLang="en-US" sz="900" dirty="0">
                <a:solidFill>
                  <a:srgbClr val="0070C0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900" dirty="0">
                <a:latin typeface="Arial" panose="020B0604020202020204" pitchFamily="34" charset="0"/>
              </a:rPr>
              <a:t>la Taille : ______</a:t>
            </a:r>
            <a:endParaRPr lang="en-US" altLang="en-US" sz="8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Grandeur de T-shirt (</a:t>
            </a:r>
            <a:r>
              <a:rPr lang="en-US" altLang="en-US" sz="900" dirty="0" err="1">
                <a:latin typeface="Arial" panose="020B0604020202020204" pitchFamily="34" charset="0"/>
              </a:rPr>
              <a:t>adulte</a:t>
            </a:r>
            <a:r>
              <a:rPr lang="en-US" altLang="en-US" sz="900" dirty="0">
                <a:latin typeface="Arial" panose="020B0604020202020204" pitchFamily="34" charset="0"/>
              </a:rPr>
              <a:t>)  :                     X-Pet  Petite  Med  Grande  X-Gr 2XGr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(</a:t>
            </a:r>
            <a:r>
              <a:rPr lang="en-US" altLang="en-US" sz="900" dirty="0" err="1">
                <a:latin typeface="Arial" panose="020B0604020202020204" pitchFamily="34" charset="0"/>
              </a:rPr>
              <a:t>Jeune</a:t>
            </a:r>
            <a:r>
              <a:rPr lang="en-US" altLang="en-US" sz="900" dirty="0">
                <a:latin typeface="Arial" panose="020B0604020202020204" pitchFamily="34" charset="0"/>
              </a:rPr>
              <a:t>)  Pet  Moy Gr  X-Grande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err="1">
                <a:latin typeface="Arial" panose="020B0604020202020204" pitchFamily="34" charset="0"/>
              </a:rPr>
              <a:t>Année</a:t>
            </a:r>
            <a:r>
              <a:rPr lang="en-US" altLang="en-US" sz="900" dirty="0">
                <a:latin typeface="Arial" panose="020B0604020202020204" pitchFamily="34" charset="0"/>
              </a:rPr>
              <a:t> </a:t>
            </a:r>
            <a:r>
              <a:rPr lang="en-US" altLang="en-US" sz="900" dirty="0" err="1">
                <a:latin typeface="Arial" panose="020B0604020202020204" pitchFamily="34" charset="0"/>
              </a:rPr>
              <a:t>scolaire</a:t>
            </a:r>
            <a:r>
              <a:rPr lang="en-US" altLang="en-US" sz="900" dirty="0">
                <a:latin typeface="Arial" panose="020B0604020202020204" pitchFamily="34" charset="0"/>
              </a:rPr>
              <a:t> Janvier 2024 -25:</a:t>
            </a:r>
            <a:r>
              <a:rPr lang="en-US" altLang="en-US" sz="9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École 2024 – 25: </a:t>
            </a:r>
            <a:endParaRPr lang="en-US" altLang="en-US" sz="9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Nom du Parent/</a:t>
            </a:r>
            <a:r>
              <a:rPr lang="en-US" altLang="en-US" sz="900" dirty="0" err="1">
                <a:latin typeface="Arial" panose="020B0604020202020204" pitchFamily="34" charset="0"/>
              </a:rPr>
              <a:t>Guardien</a:t>
            </a:r>
            <a:r>
              <a:rPr lang="en-US" altLang="en-US" sz="900" dirty="0">
                <a:latin typeface="Arial" panose="020B0604020202020204" pitchFamily="34" charset="0"/>
              </a:rPr>
              <a:t>:</a:t>
            </a:r>
            <a:endParaRPr lang="en-US" altLang="en-US" sz="8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Tel Urgence : </a:t>
            </a:r>
            <a:endParaRPr lang="en-US" altLang="en-US" sz="8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# Ass. </a:t>
            </a:r>
            <a:r>
              <a:rPr lang="en-US" altLang="en-US" sz="900" dirty="0" err="1">
                <a:latin typeface="Arial" panose="020B0604020202020204" pitchFamily="34" charset="0"/>
              </a:rPr>
              <a:t>Maladie</a:t>
            </a:r>
            <a:r>
              <a:rPr lang="en-US" altLang="en-US" sz="900" dirty="0">
                <a:latin typeface="Arial" panose="020B0604020202020204" pitchFamily="34" charset="0"/>
              </a:rPr>
              <a:t>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 err="1">
                <a:latin typeface="Arial" panose="020B0604020202020204" pitchFamily="34" charset="0"/>
              </a:rPr>
              <a:t>Problèmes</a:t>
            </a:r>
            <a:r>
              <a:rPr lang="en-US" altLang="en-US" sz="900" dirty="0">
                <a:latin typeface="Arial" panose="020B0604020202020204" pitchFamily="34" charset="0"/>
              </a:rPr>
              <a:t> </a:t>
            </a:r>
            <a:r>
              <a:rPr lang="en-US" altLang="en-US" sz="900" dirty="0" err="1">
                <a:latin typeface="Arial" panose="020B0604020202020204" pitchFamily="34" charset="0"/>
              </a:rPr>
              <a:t>médicaux</a:t>
            </a:r>
            <a:r>
              <a:rPr lang="en-US" altLang="en-US" sz="900" dirty="0">
                <a:latin typeface="Arial" panose="020B0604020202020204" pitchFamily="34" charset="0"/>
              </a:rPr>
              <a:t>:  _________________________________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TRIPLE BALL (pour les </a:t>
            </a:r>
            <a:r>
              <a:rPr lang="en-US" altLang="en-US" sz="900" dirty="0" err="1">
                <a:latin typeface="Arial" panose="020B0604020202020204" pitchFamily="34" charset="0"/>
              </a:rPr>
              <a:t>eleves</a:t>
            </a:r>
            <a:r>
              <a:rPr lang="en-US" altLang="en-US" sz="900" dirty="0">
                <a:latin typeface="Arial" panose="020B0604020202020204" pitchFamily="34" charset="0"/>
              </a:rPr>
              <a:t> de 5e </a:t>
            </a:r>
            <a:r>
              <a:rPr lang="en-US" altLang="en-US" sz="900" dirty="0" err="1">
                <a:latin typeface="Arial" panose="020B0604020202020204" pitchFamily="34" charset="0"/>
              </a:rPr>
              <a:t>annee</a:t>
            </a:r>
            <a:r>
              <a:rPr lang="en-US" altLang="en-US" sz="9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Le Matin </a:t>
            </a:r>
            <a:r>
              <a:rPr lang="en-US" altLang="en-US" sz="900" dirty="0" err="1">
                <a:latin typeface="Arial" panose="020B0604020202020204" pitchFamily="34" charset="0"/>
              </a:rPr>
              <a:t>seulement</a:t>
            </a:r>
            <a:r>
              <a:rPr lang="en-US" altLang="en-US" sz="900" dirty="0">
                <a:latin typeface="Arial" panose="020B0604020202020204" pitchFamily="34" charset="0"/>
              </a:rPr>
              <a:t> – OUI ___________</a:t>
            </a:r>
          </a:p>
        </p:txBody>
      </p:sp>
      <p:sp>
        <p:nvSpPr>
          <p:cNvPr id="4102" name="Text Box 5">
            <a:extLst>
              <a:ext uri="{FF2B5EF4-FFF2-40B4-BE49-F238E27FC236}">
                <a16:creationId xmlns:a16="http://schemas.microsoft.com/office/drawing/2014/main" id="{4343E211-492B-1170-D1D6-171957FA2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8"/>
            <a:ext cx="2743200" cy="323850"/>
          </a:xfrm>
          <a:prstGeom prst="rect">
            <a:avLst/>
          </a:prstGeom>
          <a:noFill/>
          <a:ln w="12700" algn="in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195" tIns="0" rIns="36195" bIns="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mic Sans MS" panose="030F0702030302020204" pitchFamily="66" charset="0"/>
              </a:rPr>
              <a:t>SVP Completer et retourner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03" name="ZoneTexte 46">
            <a:extLst>
              <a:ext uri="{FF2B5EF4-FFF2-40B4-BE49-F238E27FC236}">
                <a16:creationId xmlns:a16="http://schemas.microsoft.com/office/drawing/2014/main" id="{7855F50A-778A-D387-6041-BFC57FEE3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90737"/>
            <a:ext cx="24574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b="1" u="sng" dirty="0" err="1">
                <a:solidFill>
                  <a:srgbClr val="000000"/>
                </a:solidFill>
                <a:latin typeface="Comic Sans MS" panose="030F0702030302020204" pitchFamily="66" charset="0"/>
              </a:rPr>
              <a:t>Expérience</a:t>
            </a:r>
            <a:r>
              <a:rPr lang="en-US" altLang="en-US" sz="8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/</a:t>
            </a:r>
            <a:r>
              <a:rPr lang="en-US" altLang="en-US" sz="800" b="1" u="sng" dirty="0" err="1">
                <a:solidFill>
                  <a:srgbClr val="000000"/>
                </a:solidFill>
                <a:latin typeface="Comic Sans MS" panose="030F0702030302020204" pitchFamily="66" charset="0"/>
              </a:rPr>
              <a:t>niveau</a:t>
            </a:r>
            <a:r>
              <a:rPr lang="en-US" altLang="en-US" sz="800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 de volleyball </a:t>
            </a:r>
            <a:r>
              <a:rPr lang="en-US" altLang="en-US" sz="800" b="1" u="sng" dirty="0" err="1">
                <a:solidFill>
                  <a:srgbClr val="000000"/>
                </a:solidFill>
                <a:latin typeface="Comic Sans MS" panose="030F0702030302020204" pitchFamily="66" charset="0"/>
              </a:rPr>
              <a:t>préceédant</a:t>
            </a:r>
            <a:r>
              <a:rPr lang="en-US" altLang="en-US" sz="800" dirty="0">
                <a:solidFill>
                  <a:srgbClr val="000000"/>
                </a:solidFill>
                <a:latin typeface="Comic Sans MS" panose="030F0702030302020204" pitchFamily="66" charset="0"/>
              </a:rPr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Aucun</a:t>
            </a:r>
            <a:r>
              <a:rPr lang="en-US" altLang="en-US" sz="800" dirty="0">
                <a:solidFill>
                  <a:srgbClr val="000000"/>
                </a:solidFill>
                <a:latin typeface="Comic Sans MS" panose="030F0702030302020204" pitchFamily="66" charset="0"/>
              </a:rPr>
              <a:t>___  </a:t>
            </a:r>
            <a:r>
              <a:rPr lang="en-US" altLang="en-US" sz="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Limité</a:t>
            </a:r>
            <a:r>
              <a:rPr lang="en-US" altLang="en-US" sz="800" dirty="0">
                <a:solidFill>
                  <a:srgbClr val="000000"/>
                </a:solidFill>
                <a:latin typeface="Comic Sans MS" panose="030F0702030302020204" pitchFamily="66" charset="0"/>
              </a:rPr>
              <a:t>___ </a:t>
            </a:r>
            <a:r>
              <a:rPr lang="en-US" altLang="en-US" sz="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Partie</a:t>
            </a:r>
            <a:r>
              <a:rPr lang="en-US" altLang="en-US" sz="8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d’une</a:t>
            </a:r>
            <a:r>
              <a:rPr lang="en-US" altLang="en-US" sz="800" dirty="0">
                <a:solidFill>
                  <a:srgbClr val="000000"/>
                </a:solidFill>
                <a:latin typeface="Comic Sans MS" panose="030F0702030302020204" pitchFamily="66" charset="0"/>
              </a:rPr>
              <a:t> équipe </a:t>
            </a:r>
            <a:r>
              <a:rPr lang="en-US" altLang="en-US" sz="800" b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i</a:t>
            </a:r>
            <a:r>
              <a:rPr lang="en-US" altLang="en-US" sz="800" dirty="0">
                <a:solidFill>
                  <a:srgbClr val="000000"/>
                </a:solidFill>
                <a:latin typeface="Comic Sans MS" panose="030F0702030302020204" pitchFamily="66" charset="0"/>
              </a:rPr>
              <a:t>__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Partant</a:t>
            </a:r>
            <a:r>
              <a:rPr lang="en-US" altLang="en-US" sz="800" dirty="0">
                <a:solidFill>
                  <a:srgbClr val="000000"/>
                </a:solidFill>
                <a:latin typeface="Comic Sans MS" panose="030F0702030302020204" pitchFamily="66" charset="0"/>
              </a:rPr>
              <a:t>(e) sur </a:t>
            </a:r>
            <a:r>
              <a:rPr lang="en-US" altLang="en-US" sz="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une</a:t>
            </a:r>
            <a:r>
              <a:rPr lang="en-US" altLang="en-US" sz="800" dirty="0">
                <a:solidFill>
                  <a:srgbClr val="000000"/>
                </a:solidFill>
                <a:latin typeface="Comic Sans MS" panose="030F0702030302020204" pitchFamily="66" charset="0"/>
              </a:rPr>
              <a:t> équipe: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  <a:latin typeface="Comic Sans MS" panose="030F0702030302020204" pitchFamily="66" charset="0"/>
              </a:rPr>
              <a:t>Position: </a:t>
            </a:r>
            <a:endParaRPr lang="en-US" altLang="en-US" sz="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  <a:latin typeface="Comic Sans MS" panose="030F0702030302020204" pitchFamily="66" charset="0"/>
              </a:rPr>
              <a:t>Nom de </a:t>
            </a:r>
            <a:r>
              <a:rPr lang="en-US" altLang="en-US" sz="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l’équipe</a:t>
            </a:r>
            <a:r>
              <a:rPr lang="en-US" altLang="en-US" sz="800" dirty="0">
                <a:solidFill>
                  <a:srgbClr val="000000"/>
                </a:solidFill>
                <a:latin typeface="Comic Sans MS" panose="030F0702030302020204" pitchFamily="66" charset="0"/>
              </a:rPr>
              <a:t> 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  <a:latin typeface="Comic Sans MS" panose="030F0702030302020204" pitchFamily="66" charset="0"/>
              </a:rPr>
              <a:t>Nom de </a:t>
            </a:r>
            <a:r>
              <a:rPr lang="en-US" altLang="en-US" sz="8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l’entraîneur</a:t>
            </a:r>
            <a:r>
              <a:rPr lang="en-US" altLang="en-US" sz="800" dirty="0">
                <a:solidFill>
                  <a:srgbClr val="000000"/>
                </a:solidFill>
                <a:latin typeface="Comic Sans MS" panose="030F0702030302020204" pitchFamily="66" charset="0"/>
              </a:rPr>
              <a:t>:  </a:t>
            </a:r>
            <a:endParaRPr lang="en-US" altLang="en-US" sz="800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4104" name="Line 29">
            <a:extLst>
              <a:ext uri="{FF2B5EF4-FFF2-40B4-BE49-F238E27FC236}">
                <a16:creationId xmlns:a16="http://schemas.microsoft.com/office/drawing/2014/main" id="{95EB6A23-7EF3-4C79-7E18-594E251384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" y="6532563"/>
            <a:ext cx="257175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576" tIns="36576" rIns="36576" bIns="36576"/>
          <a:lstStyle/>
          <a:p>
            <a:endParaRPr lang="es-ES"/>
          </a:p>
        </p:txBody>
      </p:sp>
      <p:sp>
        <p:nvSpPr>
          <p:cNvPr id="4105" name="Text Box 9">
            <a:extLst>
              <a:ext uri="{FF2B5EF4-FFF2-40B4-BE49-F238E27FC236}">
                <a16:creationId xmlns:a16="http://schemas.microsoft.com/office/drawing/2014/main" id="{97B12373-DF2C-1C93-3ADC-34C2B2448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6557963"/>
            <a:ext cx="2057400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195" tIns="36195" rIns="36195" bIns="36195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b="1">
                <a:solidFill>
                  <a:srgbClr val="000000"/>
                </a:solidFill>
                <a:latin typeface="Comic Sans MS" panose="030F0702030302020204" pitchFamily="66" charset="0"/>
              </a:rPr>
              <a:t>Signature du parent/guardien</a:t>
            </a: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726</Words>
  <Application>Microsoft Office PowerPoint</Application>
  <PresentationFormat>On-screen Show (4:3)</PresentationFormat>
  <Paragraphs>81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James, Jo, Shamus &amp; Abigail</dc:creator>
  <cp:lastModifiedBy>Donald McKay</cp:lastModifiedBy>
  <cp:revision>57</cp:revision>
  <cp:lastPrinted>2025-01-06T15:10:28Z</cp:lastPrinted>
  <dcterms:created xsi:type="dcterms:W3CDTF">2009-04-14T01:25:51Z</dcterms:created>
  <dcterms:modified xsi:type="dcterms:W3CDTF">2025-01-06T15:11:04Z</dcterms:modified>
</cp:coreProperties>
</file>